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64" r:id="rId5"/>
    <p:sldId id="258" r:id="rId6"/>
    <p:sldId id="260" r:id="rId7"/>
    <p:sldId id="261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A405-F644-B148-9894-FBD73A042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C4ACC-B5AF-7345-ADEE-834E298F8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09FE-3143-0748-A5FD-44271432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41D0F-049F-EE42-AC51-B81F8C37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50EE-88F4-2642-B7C8-32E656D7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8FAD-EC1D-394E-AD31-A5834ED2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DEA2A-2590-814E-A52F-55D00F22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D006-F441-D24D-B715-F8CE764A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F5DB-A83E-1348-A43C-B6528749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67F2-8AFC-5540-ACD9-01721149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F49D7-FABA-1C4D-8F8A-51F5F7AF7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74DCD-29A4-4247-BECD-E2FD18A22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C276B-850E-4D4D-9883-5C0A2B67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D5F0B-BA17-4C4F-9DE4-A92AE879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D3FE4-AFF6-3442-B222-0FB08976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C872-7FEE-D54E-8FBD-B565CB83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AA8A-11E4-764A-BFCA-6C5BD4B40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914EC-7474-5C4C-AEDE-F2D6BD12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35E0-2011-A748-8466-3FAF28F8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02AA-DC5B-334C-ADB4-894CAE35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9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36A7-F895-EA45-AED1-8D404260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0AF00-917A-9049-9052-7CD84DBA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4641C-390B-AD41-AB19-59137097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16F95-5C9A-574F-8960-D483DC52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03FFD-3302-7944-82F1-3CDC2A35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8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E950-B529-CF45-9E55-03C4C691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6EB4B-B27A-4240-93D9-7F5D1D921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6DDA-3BFE-9B46-9737-33CFE1D7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CA4FA-7186-0E41-9921-7D72F8AC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9A575-70D1-904B-B0DE-72E3380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FBB4-5DA8-B141-857B-C6F19A30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62AC-D9F0-8845-82B2-F86FE492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EB5B2-1675-5B4F-BA08-D0A6454E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12DB4-2D8F-0549-8272-DBD0C2FA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24FDE-0CD2-4645-96D7-1DA837628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304D1-6733-0547-B3F3-B48B89B03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40A6D-0E7B-954D-BC13-16680FEC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5369E-7121-BA47-BC59-8B8DBF02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D6C38-FB9F-7D4E-8BAB-F2F679F8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1C04-5745-C54A-B147-40646B2A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04C14-0338-0243-A841-AEA865E7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0F48-2331-3443-806D-89486956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EEB83-DFCF-9B43-9D09-59018147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CAE34-7B38-C849-9BA3-6DD09906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29BDE-E9F3-3141-900C-C8830A6B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3115B-A8A9-474E-9C38-4EE2CB3E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A7D4-3EB9-354E-940A-46A64C4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5FA2-E7EA-9540-93C1-8317CDDB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35A61-D3C4-5644-8FA0-5EEAFF9DF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C0AD0-9489-1F4F-9629-556370E3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39522-642F-3E41-B139-A2688DFE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09A01-EC1A-2447-BC5F-21BCD83B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5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13BA-FAE9-C441-B7CF-073ED1AC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0B6EE-128D-FD48-95D1-B129149E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222BA-0D17-9845-90B9-0CFEF4B03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985E3-59FA-E340-84D3-D867B22E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038E1-A160-EB42-A450-E609252C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5446B-E025-CD43-AA79-F8B6B12E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0E071-3628-8149-9AE8-75595C27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9D93-B3CD-BE42-BE62-B5882718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A6E2A-A283-414A-8FE8-947299EEE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053C-D8FF-C04D-8DFB-B0070C421129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4A1A-F66C-7043-9066-4E2817372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31A4-463F-EF4E-BDF2-E5A9A850D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D7D-6C65-5441-83E8-1645A38A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cH6nBqFqJ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A5F8-A9E5-0443-91C7-9D876679D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Sunday Walk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01FB5-85C4-D44A-9BB7-B2D02A43E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Olivia Olsen</a:t>
            </a: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Digital Literacies</a:t>
            </a:r>
          </a:p>
        </p:txBody>
      </p:sp>
    </p:spTree>
    <p:extLst>
      <p:ext uri="{BB962C8B-B14F-4D97-AF65-F5344CB8AC3E}">
        <p14:creationId xmlns:p14="http://schemas.microsoft.com/office/powerpoint/2010/main" val="3390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4EBDBD-EDAD-2441-9F87-21253E43B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476" y="643467"/>
            <a:ext cx="4303648" cy="5571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2A5F37-C885-6944-82FB-AF57D915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874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678E70-1574-9848-99BF-390DB68F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76" y="643467"/>
            <a:ext cx="4303648" cy="557106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D31DD-1E08-2844-8067-5F08C3DEB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0874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200E-BE14-814C-B7D8-BD2B3E41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honburi" pitchFamily="2" charset="-34"/>
                <a:cs typeface="Thonburi" pitchFamily="2" charset="-34"/>
              </a:rPr>
              <a:t>sunday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5041-282E-3C4D-AED5-BC90EABA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254" y="2884509"/>
            <a:ext cx="8641491" cy="10889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100" dirty="0">
                <a:latin typeface="Thonburi" pitchFamily="2" charset="-34"/>
                <a:cs typeface="Thonburi" pitchFamily="2" charset="-34"/>
                <a:hlinkClick r:id="rId2"/>
              </a:rPr>
              <a:t>https://youtu.be/xcH6nBqFqJ0</a:t>
            </a:r>
            <a:endParaRPr lang="en-US" sz="5100" dirty="0">
              <a:latin typeface="Thonburi" pitchFamily="2" charset="-34"/>
              <a:cs typeface="Thonburi" pitchFamily="2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8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BC6C-C692-7640-97FA-F10A3EE6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Visual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5DFF-3DD5-2C48-B5D6-D44F30E0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582"/>
            <a:ext cx="10515600" cy="13255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From point-of-view of walker who was also the person filming. Wide and full shots as well as shots with panning help portray a realistic perspective from a walker’s eyes.</a:t>
            </a:r>
            <a:endParaRPr lang="en-US" b="1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4420F-290A-5E45-9F20-E7F2BB5F0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" t="4628" b="1568"/>
          <a:stretch/>
        </p:blipFill>
        <p:spPr>
          <a:xfrm>
            <a:off x="3719511" y="3941589"/>
            <a:ext cx="4195764" cy="2385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03F4E-99D1-CC41-A9AA-7FD237EC1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1" t="3159"/>
          <a:stretch/>
        </p:blipFill>
        <p:spPr>
          <a:xfrm>
            <a:off x="838200" y="2916411"/>
            <a:ext cx="4329114" cy="2461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7AF0E-6C78-A84B-A581-36003BE2F7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" t="3159" b="335"/>
          <a:stretch/>
        </p:blipFill>
        <p:spPr>
          <a:xfrm>
            <a:off x="7235823" y="3219624"/>
            <a:ext cx="4329114" cy="24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391D-6BD9-0E40-B6A3-9CB6A3F5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Audio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D2B-4F16-7245-A0DF-6D51A308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7312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Usage of ambient noise from outdoors and conversations from people in the walk adds realism and a calming tone to the video (e.g. rain sounds, water sounds)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475A0-6CCB-0144-9D8E-1701BAC04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9" t="5123"/>
          <a:stretch/>
        </p:blipFill>
        <p:spPr>
          <a:xfrm>
            <a:off x="2786062" y="1413008"/>
            <a:ext cx="6619875" cy="36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365D-4679-754F-A889-F8738D75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Linguistic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E318-5539-F24D-B874-BA5B3BAC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8064"/>
            <a:ext cx="4691063" cy="2146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Signifies beginning and end of video; also conveyed through conversations among subjects during the walk.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DFAC0-B581-9B4A-A3AD-B555CBA7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762" y="3611215"/>
            <a:ext cx="5053014" cy="2842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43AB5C-663F-0F4D-891B-DC00435FE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62" y="404465"/>
            <a:ext cx="5053014" cy="28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2DD0-F6E9-B04F-9689-2CF416F7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Design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B3C3-1C4A-0E44-A964-BA817249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Alignment: Attention to Rule of 3’s in full/wide shots; feet centered during walking shots</a:t>
            </a: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Repetition: Shots of walking feet; Tall Hall staircase from above and below.</a:t>
            </a:r>
          </a:p>
          <a:p>
            <a:pPr lvl="1"/>
            <a:r>
              <a:rPr lang="en-US" dirty="0">
                <a:latin typeface="Thonburi" pitchFamily="2" charset="-34"/>
                <a:cs typeface="Thonburi" pitchFamily="2" charset="-34"/>
              </a:rPr>
              <a:t>Helps further plot</a:t>
            </a:r>
          </a:p>
          <a:p>
            <a:pPr lvl="1"/>
            <a:r>
              <a:rPr lang="en-US" dirty="0">
                <a:latin typeface="Thonburi" pitchFamily="2" charset="-34"/>
                <a:cs typeface="Thonburi" pitchFamily="2" charset="-34"/>
              </a:rPr>
              <a:t>Adds cohesion throughout video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CE80-74A7-C74D-B65E-7CB8361C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AFAC-4236-E84E-827D-A4A7CAE7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0118"/>
            <a:ext cx="10515600" cy="28948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honburi" pitchFamily="2" charset="-34"/>
                <a:cs typeface="Thonburi" pitchFamily="2" charset="-34"/>
              </a:rPr>
              <a:t>All design strategies and modes were used to portray the first-person perspective experience of a walk around Nashville. These tactics were used to encapsulate a walker’s point of view to not only entertain viewers, but to even calm them with the sounds and sights of a rainy day stroll. </a:t>
            </a:r>
          </a:p>
        </p:txBody>
      </p:sp>
    </p:spTree>
    <p:extLst>
      <p:ext uri="{BB962C8B-B14F-4D97-AF65-F5344CB8AC3E}">
        <p14:creationId xmlns:p14="http://schemas.microsoft.com/office/powerpoint/2010/main" val="94951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</Words>
  <Application>Microsoft Macintosh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Thonburi</vt:lpstr>
      <vt:lpstr>Office Theme</vt:lpstr>
      <vt:lpstr>Sunday Walk</vt:lpstr>
      <vt:lpstr>PowerPoint Presentation</vt:lpstr>
      <vt:lpstr>PowerPoint Presentation</vt:lpstr>
      <vt:lpstr>sunday walk</vt:lpstr>
      <vt:lpstr>Visual Mode</vt:lpstr>
      <vt:lpstr>Audio Mode</vt:lpstr>
      <vt:lpstr>Linguistic Mode</vt:lpstr>
      <vt:lpstr>Design Elements</vt:lpstr>
      <vt:lpstr>Why?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Walk</dc:title>
  <dc:creator>Olivia Olsen</dc:creator>
  <cp:lastModifiedBy>Olivia Olsen</cp:lastModifiedBy>
  <cp:revision>2</cp:revision>
  <dcterms:created xsi:type="dcterms:W3CDTF">2019-10-08T16:30:15Z</dcterms:created>
  <dcterms:modified xsi:type="dcterms:W3CDTF">2019-10-08T16:31:59Z</dcterms:modified>
</cp:coreProperties>
</file>